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40" r:id="rId1"/>
  </p:sldMasterIdLst>
  <p:notesMasterIdLst>
    <p:notesMasterId r:id="rId6"/>
  </p:notesMasterIdLst>
  <p:handoutMasterIdLst>
    <p:handoutMasterId r:id="rId7"/>
  </p:handoutMasterIdLst>
  <p:sldIdLst>
    <p:sldId id="261" r:id="rId2"/>
    <p:sldId id="649" r:id="rId3"/>
    <p:sldId id="651" r:id="rId4"/>
    <p:sldId id="653" r:id="rId5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  <a:srgbClr val="00FF00"/>
    <a:srgbClr val="003300"/>
    <a:srgbClr val="CCFF33"/>
    <a:srgbClr val="CCFFFF"/>
    <a:srgbClr val="FFFF00"/>
    <a:srgbClr val="99FF33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08" autoAdjust="0"/>
    <p:restoredTop sz="91768" autoAdjust="0"/>
  </p:normalViewPr>
  <p:slideViewPr>
    <p:cSldViewPr>
      <p:cViewPr varScale="1">
        <p:scale>
          <a:sx n="83" d="100"/>
          <a:sy n="8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0" y="27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6BCE8E27-0F12-4DAC-8FA7-278C855D1792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2AE5C0-22B5-4F7D-8F71-B853AD6E02D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64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388FAC04-7C03-47DE-8E4F-57113C40E3E8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F7C63-33D5-47EB-AA0B-0D38866EFE3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81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Tahoma" pitchFamily="34" charset="0"/>
                <a:cs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2284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84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1D00-919C-4D0A-89C7-7517FBA15FCC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55E2-0C69-4EED-B42F-29EC53F2C65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A554-C535-4C93-9E96-2267F2D1C652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2E833-4E01-4C6D-9889-11A5768DD3B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63B8-0594-457C-A488-89D53F0F1553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A88E-BC62-4768-9DBB-6ACF3799925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38D1A-C062-4536-8678-B0236998312D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6A4CA-7587-4E79-B547-DEE7ECA4510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79A6-FABB-44EE-91EC-8EB0CCB0887C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BE6CB-57F2-4A90-8B76-3E6FC77B7C7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411CA-266D-44FF-A56F-CB91D6DDF531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E7934-95FC-476D-94BA-48903CCAE8E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6D505-0015-455A-B55C-54C7AAB1A82E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8F6CD-40FE-4B1C-AE1F-72647B27F43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DCBCE-0DAD-4801-A138-B52D3AFB3657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ED955-8468-42C4-AE65-7ED4AEDA956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85451-2DD3-4EEE-962C-EFEF55AE43FB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4F1EA-E33D-466E-8658-9604D151921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26FA-DD36-467D-BB23-6B2CAB88D8B4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04F85-658C-4EBD-9880-2F7622B70FD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81E0A-6C58-466E-811F-03FDAC31DC37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2C9DF-8263-4E9F-9F94-8856F9E6D36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2733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Tahoma" pitchFamily="34" charset="0"/>
                <a:cs typeface="Arial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273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273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73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2738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2739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39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39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39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2273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73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73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E041E6D-D987-415C-873B-09A629278ADB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2273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62F5649-B1E6-45B9-A1A6-01A213714B2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1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E54C0-CC82-480C-8706-3E54F5EEB2AE}" type="slidenum">
              <a:rPr lang="fa-IR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57D6CF3-792D-495D-B7A4-074753AD9D73}" type="slidenum">
              <a:rPr lang="ar-SA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827088" y="2349500"/>
            <a:ext cx="7315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Ctr="1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7200" b="1" dirty="0">
                <a:solidFill>
                  <a:srgbClr val="FFFF00"/>
                </a:solidFill>
                <a:latin typeface="IranNastaliq" pitchFamily="18" charset="0"/>
                <a:cs typeface="B Nazanin" pitchFamily="2" charset="-78"/>
              </a:rPr>
              <a:t>روش تحقيق</a:t>
            </a:r>
            <a:endParaRPr lang="en-US" sz="7200" b="1" dirty="0">
              <a:solidFill>
                <a:schemeClr val="hlink"/>
              </a:solidFill>
              <a:latin typeface="IranNastaliq" pitchFamily="18" charset="0"/>
              <a:cs typeface="B Nazanin" pitchFamily="2" charset="-78"/>
            </a:endParaRPr>
          </a:p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Research Methodology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339975" y="1557338"/>
            <a:ext cx="43434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گروه مهندسی بهداشت محیط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843213" y="260350"/>
            <a:ext cx="33512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="ctr" anchorCtr="1"/>
          <a:lstStyle/>
          <a:p>
            <a:pPr algn="ctr" rtl="1">
              <a:defRPr/>
            </a:pPr>
            <a:r>
              <a:rPr lang="fa-I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دانشگاه علوم پزشکی اراک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 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484438" y="5084763"/>
            <a:ext cx="4035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3000" b="1" dirty="0">
                <a:solidFill>
                  <a:srgbClr val="FF0066"/>
                </a:solidFill>
                <a:latin typeface="Arial" pitchFamily="34" charset="0"/>
                <a:cs typeface="B Zar" pitchFamily="2" charset="-78"/>
              </a:rPr>
              <a:t>دکتر بهروز کریمی</a:t>
            </a:r>
            <a:endParaRPr lang="en-US" sz="3000" b="1" dirty="0">
              <a:solidFill>
                <a:srgbClr val="FF0066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484438" y="1052513"/>
            <a:ext cx="40401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دانشکده بهداشت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Zar" pitchFamily="2" charset="-78"/>
            </a:endParaRPr>
          </a:p>
        </p:txBody>
      </p:sp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2548"/>
            <a:ext cx="8229600" cy="1778540"/>
          </a:xfrm>
        </p:spPr>
        <p:txBody>
          <a:bodyPr/>
          <a:lstStyle/>
          <a:p>
            <a:pPr algn="ctr">
              <a:buNone/>
            </a:pPr>
            <a:r>
              <a:rPr lang="fa-IR" sz="6000" b="1" dirty="0">
                <a:solidFill>
                  <a:srgbClr val="FFFF00"/>
                </a:solidFill>
                <a:effectLst/>
                <a:cs typeface="B Nazanin" pitchFamily="2" charset="-78"/>
              </a:rPr>
              <a:t>تعيين روش اجراي طرح</a:t>
            </a:r>
            <a:endParaRPr lang="en-US" sz="6000" b="1" dirty="0">
              <a:solidFill>
                <a:srgbClr val="FFFF00"/>
              </a:solidFill>
              <a:effectLst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4CA-7587-4E79-B547-DEE7ECA4510B}" type="slidenum">
              <a:rPr lang="fa-IR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" name="20201122_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9112" y="774699"/>
            <a:ext cx="928687" cy="928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57"/>
            <a:ext cx="8229600" cy="61261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fa-IR" b="1" dirty="0">
                <a:solidFill>
                  <a:srgbClr val="00FFFF"/>
                </a:solidFill>
                <a:effectLst/>
                <a:cs typeface="B Nazanin" pitchFamily="2" charset="-78"/>
              </a:rPr>
              <a:t>در طراحي اين بخش به سؤالات زير بايد پاسخ داده شود:</a:t>
            </a:r>
          </a:p>
          <a:p>
            <a:pPr>
              <a:lnSpc>
                <a:spcPct val="150000"/>
              </a:lnSpc>
              <a:buNone/>
            </a:pPr>
            <a:endParaRPr lang="fa-IR" sz="1200" b="1" dirty="0">
              <a:solidFill>
                <a:srgbClr val="00FFFF"/>
              </a:solidFill>
              <a:effectLst/>
              <a:cs typeface="B Nazanin" pitchFamily="2" charset="-78"/>
            </a:endParaRPr>
          </a:p>
          <a:p>
            <a:pPr>
              <a:lnSpc>
                <a:spcPct val="150000"/>
              </a:lnSpc>
              <a:buNone/>
            </a:pPr>
            <a:endParaRPr lang="fa-IR" sz="1200" b="1" dirty="0">
              <a:solidFill>
                <a:srgbClr val="00FFFF"/>
              </a:solidFill>
              <a:effectLst/>
              <a:cs typeface="B Nazanin" pitchFamily="2" charset="-78"/>
            </a:endParaRPr>
          </a:p>
          <a:p>
            <a:pPr>
              <a:lnSpc>
                <a:spcPct val="20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fa-IR" dirty="0">
                <a:effectLst/>
                <a:cs typeface="B Nazanin" pitchFamily="2" charset="-78"/>
              </a:rPr>
              <a:t>جامعه مورد مطالعه چيست؟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fa-IR" dirty="0">
                <a:effectLst/>
                <a:cs typeface="B Nazanin" pitchFamily="2" charset="-78"/>
              </a:rPr>
              <a:t>چه چيزهايي را بايد اندازه گيري كرد؟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fa-IR" dirty="0">
                <a:effectLst/>
                <a:cs typeface="B Nazanin" pitchFamily="2" charset="-78"/>
              </a:rPr>
              <a:t>چگونه اندازه گيري بايد انجام شود؟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fa-IR" dirty="0">
                <a:effectLst/>
                <a:cs typeface="B Nazanin" pitchFamily="2" charset="-78"/>
              </a:rPr>
              <a:t>وسائل انجام اندازه گيري كدامند؟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4CA-7587-4E79-B547-DEE7ECA4510B}" type="slidenum">
              <a:rPr lang="fa-IR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08520" y="1772816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FF00"/>
                </a:solidFill>
                <a:cs typeface="B Nazanin" pitchFamily="2" charset="-78"/>
              </a:rPr>
              <a:t>(افراد خاص، منطقه معين، منابع آب معين، كارخانه خاص و....)</a:t>
            </a:r>
            <a:endParaRPr lang="en-US" sz="2000" b="1" dirty="0">
              <a:solidFill>
                <a:srgbClr val="00FF00"/>
              </a:solidFill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512" y="313167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FF00"/>
                </a:solidFill>
                <a:cs typeface="B Nazanin" pitchFamily="2" charset="-78"/>
              </a:rPr>
              <a:t>انتخاب و تعيين متغيرها</a:t>
            </a:r>
            <a:endParaRPr lang="en-US" sz="2000" b="1" dirty="0">
              <a:solidFill>
                <a:srgbClr val="00FF00"/>
              </a:solidFill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422108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FF00"/>
                </a:solidFill>
                <a:cs typeface="B Nazanin" pitchFamily="2" charset="-78"/>
              </a:rPr>
              <a:t>تعيين روش مطالعه</a:t>
            </a:r>
            <a:endParaRPr lang="en-US" sz="2000" b="1" dirty="0">
              <a:solidFill>
                <a:srgbClr val="00FF00"/>
              </a:solidFill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013176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FF00"/>
                </a:solidFill>
                <a:cs typeface="B Nazanin" pitchFamily="2" charset="-78"/>
              </a:rPr>
              <a:t>پرسشنامه،‌ نمونه برداري از محل، نمونه گيري از افراد و...</a:t>
            </a:r>
            <a:endParaRPr lang="en-US" sz="2000" b="1" dirty="0">
              <a:solidFill>
                <a:srgbClr val="00FF00"/>
              </a:solidFill>
              <a:cs typeface="B Nazanin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275856" y="2276872"/>
            <a:ext cx="108012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2843808" y="3331731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2771800" y="4437112"/>
            <a:ext cx="72008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843808" y="5517232"/>
            <a:ext cx="108012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6054155"/>
          </a:xfrm>
        </p:spPr>
        <p:txBody>
          <a:bodyPr/>
          <a:lstStyle/>
          <a:p>
            <a:pPr>
              <a:lnSpc>
                <a:spcPct val="20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fa-IR" dirty="0">
                <a:effectLst/>
                <a:cs typeface="B Nazanin" pitchFamily="2" charset="-78"/>
              </a:rPr>
              <a:t>محل و زمان اندازه گيري؟ پرسنل مورد نياز؟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fa-IR" dirty="0">
                <a:effectLst/>
                <a:cs typeface="B Nazanin" pitchFamily="2" charset="-78"/>
              </a:rPr>
              <a:t>چگونگي جمع آوري داده ها؟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fa-IR" dirty="0">
                <a:effectLst/>
                <a:cs typeface="B Nazanin" pitchFamily="2" charset="-78"/>
              </a:rPr>
              <a:t>تعداد نمونه ها و تجزيه و تحليل داده ها؟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fa-IR" dirty="0">
                <a:effectLst/>
                <a:cs typeface="B Nazanin" pitchFamily="2" charset="-78"/>
              </a:rPr>
              <a:t>بودجه مورد نياز؟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fa-IR" dirty="0">
                <a:effectLst/>
                <a:cs typeface="B Nazanin" pitchFamily="2" charset="-78"/>
              </a:rPr>
              <a:t>آيا مسائل و ملاحظات اخلاق پزشكي  مطرح است؟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fa-IR" dirty="0">
                <a:effectLst/>
                <a:cs typeface="B Nazanin" pitchFamily="2" charset="-78"/>
              </a:rPr>
              <a:t>مشكلات كار كدامند؟</a:t>
            </a:r>
            <a:endParaRPr lang="en-US" dirty="0">
              <a:effectLst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4CA-7587-4E79-B547-DEE7ECA4510B}" type="slidenum">
              <a:rPr lang="fa-IR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3528" y="148478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FF00"/>
                </a:solidFill>
                <a:cs typeface="B Nazanin" pitchFamily="2" charset="-78"/>
              </a:rPr>
              <a:t>تهيه جداول توخالي مورد نياز، پيش بيني استفاده از كامپيوتر و...</a:t>
            </a:r>
            <a:endParaRPr lang="en-US" sz="2000" b="1" dirty="0">
              <a:solidFill>
                <a:srgbClr val="00FF00"/>
              </a:solidFill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56490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FF00"/>
                </a:solidFill>
                <a:cs typeface="B Nazanin" pitchFamily="2" charset="-78"/>
              </a:rPr>
              <a:t>برنامه ريزي براي تفسير نتايج با استفاده از روشهاي آماري</a:t>
            </a:r>
            <a:endParaRPr lang="en-US" sz="2000" b="1" dirty="0">
              <a:solidFill>
                <a:srgbClr val="00FF00"/>
              </a:solidFill>
              <a:cs typeface="B Nazanin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347864" y="1772816"/>
            <a:ext cx="100811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347864" y="2852936"/>
            <a:ext cx="100811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491880" y="530120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" pitchFamily="18" charset="0"/>
              </a:rPr>
              <a:t>Medical Ethics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theme/theme1.xml><?xml version="1.0" encoding="utf-8"?>
<a:theme xmlns:a="http://schemas.openxmlformats.org/drawingml/2006/main" name="Ripple">
  <a:themeElements>
    <a:clrScheme name="Ripple 10">
      <a:dk1>
        <a:srgbClr val="000066"/>
      </a:dk1>
      <a:lt1>
        <a:srgbClr val="FFFFFF"/>
      </a:lt1>
      <a:dk2>
        <a:srgbClr val="000037"/>
      </a:dk2>
      <a:lt2>
        <a:srgbClr val="FFFFFF"/>
      </a:lt2>
      <a:accent1>
        <a:srgbClr val="000066"/>
      </a:accent1>
      <a:accent2>
        <a:srgbClr val="00008D"/>
      </a:accent2>
      <a:accent3>
        <a:srgbClr val="AAAAAE"/>
      </a:accent3>
      <a:accent4>
        <a:srgbClr val="DADADA"/>
      </a:accent4>
      <a:accent5>
        <a:srgbClr val="AAAAB8"/>
      </a:accent5>
      <a:accent6>
        <a:srgbClr val="00007F"/>
      </a:accent6>
      <a:hlink>
        <a:srgbClr val="FFFFFF"/>
      </a:hlink>
      <a:folHlink>
        <a:srgbClr val="FFFF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10">
        <a:dk1>
          <a:srgbClr val="000066"/>
        </a:dk1>
        <a:lt1>
          <a:srgbClr val="FFFFFF"/>
        </a:lt1>
        <a:dk2>
          <a:srgbClr val="000037"/>
        </a:dk2>
        <a:lt2>
          <a:srgbClr val="FFFFFF"/>
        </a:lt2>
        <a:accent1>
          <a:srgbClr val="000066"/>
        </a:accent1>
        <a:accent2>
          <a:srgbClr val="00008D"/>
        </a:accent2>
        <a:accent3>
          <a:srgbClr val="AAAAAE"/>
        </a:accent3>
        <a:accent4>
          <a:srgbClr val="DADADA"/>
        </a:accent4>
        <a:accent5>
          <a:srgbClr val="AAAAB8"/>
        </a:accent5>
        <a:accent6>
          <a:srgbClr val="00007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14339</TotalTime>
  <Words>168</Words>
  <Application>Microsoft Office PowerPoint</Application>
  <PresentationFormat>On-screen Show (4:3)</PresentationFormat>
  <Paragraphs>32</Paragraphs>
  <Slides>4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  <vt:variant>
        <vt:lpstr>Custom Shows</vt:lpstr>
      </vt:variant>
      <vt:variant>
        <vt:i4>1</vt:i4>
      </vt:variant>
    </vt:vector>
  </HeadingPairs>
  <TitlesOfParts>
    <vt:vector size="14" baseType="lpstr">
      <vt:lpstr>Arial</vt:lpstr>
      <vt:lpstr>Calibri</vt:lpstr>
      <vt:lpstr>IranNastaliq</vt:lpstr>
      <vt:lpstr>Tahoma</vt:lpstr>
      <vt:lpstr>Times</vt:lpstr>
      <vt:lpstr>Times New Roman</vt:lpstr>
      <vt:lpstr>Wingdings</vt:lpstr>
      <vt:lpstr>Yevida Potens</vt:lpstr>
      <vt:lpstr>Ripple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sepid rayaneh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sepid</dc:creator>
  <cp:lastModifiedBy>MRT</cp:lastModifiedBy>
  <cp:revision>1438</cp:revision>
  <dcterms:created xsi:type="dcterms:W3CDTF">2009-11-20T05:59:55Z</dcterms:created>
  <dcterms:modified xsi:type="dcterms:W3CDTF">2021-09-11T09:32:45Z</dcterms:modified>
</cp:coreProperties>
</file>